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9"/>
  </p:notesMasterIdLst>
  <p:sldIdLst>
    <p:sldId id="256" r:id="rId2"/>
    <p:sldId id="273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71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embeddedFontLst>
    <p:embeddedFont>
      <p:font typeface="Playfair Display" panose="020B0604020202020204" charset="0"/>
      <p:regular r:id="rId20"/>
      <p:bold r:id="rId21"/>
      <p:italic r:id="rId22"/>
      <p:boldItalic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8492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58" name="Shape 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  <a:def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 rot="10800000" flipH="1">
            <a:off x="822625" y="659700"/>
            <a:ext cx="10635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896725" y="659700"/>
            <a:ext cx="9894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2625" y="0"/>
            <a:ext cx="1063500" cy="8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490825" y="816000"/>
            <a:ext cx="5856000" cy="1522500"/>
          </a:xfrm>
          <a:prstGeom prst="rect">
            <a:avLst/>
          </a:prstGeom>
          <a:noFill/>
        </p:spPr>
        <p:txBody>
          <a:bodyPr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490825" y="2477400"/>
            <a:ext cx="5856000" cy="19074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9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73" name="Shape 7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 dirty="0"/>
              <a:t>IOT                  Project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005100" y="4278000"/>
            <a:ext cx="1937400" cy="77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Akshita Gulati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4" name="Picture 2" descr="Image result for i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6750"/>
            <a:ext cx="2426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45" y="2571750"/>
            <a:ext cx="225515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Method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381100" y="5181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project uses a photon, photoresistor combined with a 220ohm resistor to determine if the mailbox is opened or closed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setup will publish an event when the beam of light between the LED and the photoresistor is broken(mailbox opened). It will also publish a event when the light is intact again(mailbox closed) via </a:t>
            </a:r>
            <a:r>
              <a:rPr lang="en" sz="1800" b="1" dirty="0">
                <a:solidFill>
                  <a:srgbClr val="000000"/>
                </a:solidFill>
              </a:rPr>
              <a:t>Particle.Publish()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IFTTT is utilized to deliver notifications to a mobile phone. The recipe was set up to look for events published from the photon from the Particle.Publish line in the 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1950"/>
            <a:ext cx="2479800" cy="4268700"/>
          </a:xfrm>
        </p:spPr>
        <p:txBody>
          <a:bodyPr/>
          <a:lstStyle/>
          <a:p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Analysis on Particle Console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206B1-7960-4836-938A-13F3C9B27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22" b="11464"/>
          <a:stretch/>
        </p:blipFill>
        <p:spPr>
          <a:xfrm>
            <a:off x="0" y="2800351"/>
            <a:ext cx="9144000" cy="234314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6057E-6C24-449A-926E-224CBAD9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1463" b="50000"/>
          <a:stretch/>
        </p:blipFill>
        <p:spPr>
          <a:xfrm>
            <a:off x="3124200" y="666750"/>
            <a:ext cx="5867400" cy="13265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170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Analysis using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On the basis of the trigger generated, the IFTTT sends notifications on the mobile phone </a:t>
            </a:r>
            <a:r>
              <a:rPr lang="en-US" sz="1800" dirty="0">
                <a:solidFill>
                  <a:srgbClr val="000000"/>
                </a:solidFill>
              </a:rPr>
              <a:t>or in your email.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endParaRPr lang="en-US"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endParaRPr lang="en"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2054" name="Picture 6" descr="Image result for iftt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35150" r="18846" b="34877"/>
          <a:stretch/>
        </p:blipFill>
        <p:spPr bwMode="auto">
          <a:xfrm>
            <a:off x="381000" y="1635920"/>
            <a:ext cx="1751472" cy="42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BA7633-6B30-4638-8D8D-38B851F82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6" t="31796" r="40833" b="23321"/>
          <a:stretch/>
        </p:blipFill>
        <p:spPr>
          <a:xfrm>
            <a:off x="3361607" y="1932337"/>
            <a:ext cx="3380359" cy="189558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74A54-1291-46A7-B52C-9D095F7F02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7" t="31796" r="47810" b="51483"/>
          <a:stretch/>
        </p:blipFill>
        <p:spPr>
          <a:xfrm>
            <a:off x="3361607" y="3827920"/>
            <a:ext cx="3380359" cy="70619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4BA8E-F84D-4F5A-B179-9BD01DA7FF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65" t="44117" r="55000" b="12944"/>
          <a:stretch/>
        </p:blipFill>
        <p:spPr>
          <a:xfrm>
            <a:off x="7086600" y="2073239"/>
            <a:ext cx="1905000" cy="22075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6409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Internal Resources(In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Particle Photon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Photo resistor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Resistors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External Resources(Not 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000000"/>
                </a:solidFill>
              </a:rPr>
              <a:t>IFTTT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-19050" y="438150"/>
            <a:ext cx="30540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800" dirty="0">
                <a:latin typeface="Arial"/>
                <a:ea typeface="Arial"/>
                <a:cs typeface="Arial"/>
                <a:sym typeface="Arial"/>
              </a:rPr>
              <a:t>Future Implementations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Sending a notification accurately to determine if the mailbox is just opened or a mail has actually been placed in it i.e. using the sensitive resistor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Instead of only a notification on the individual's mobile </a:t>
            </a:r>
            <a:r>
              <a:rPr lang="en-US" sz="1800" dirty="0">
                <a:solidFill>
                  <a:srgbClr val="000000"/>
                </a:solidFill>
              </a:rPr>
              <a:t>or email</a:t>
            </a:r>
            <a:r>
              <a:rPr lang="en" sz="1800" dirty="0">
                <a:solidFill>
                  <a:srgbClr val="000000"/>
                </a:solidFill>
              </a:rPr>
              <a:t> also setup a alarm on its own that buzzes one’s the mail has arrived </a:t>
            </a:r>
            <a:r>
              <a:rPr lang="en-US" sz="1800" dirty="0">
                <a:solidFill>
                  <a:srgbClr val="FF0000"/>
                </a:solidFill>
              </a:rPr>
              <a:t>without</a:t>
            </a:r>
            <a:r>
              <a:rPr lang="en-US" sz="1800" dirty="0">
                <a:solidFill>
                  <a:srgbClr val="000000"/>
                </a:solidFill>
              </a:rPr>
              <a:t> IFTTT</a:t>
            </a:r>
            <a:endParaRPr lang="en"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Any suggestions from professors and fellow students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6200" y="5143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381100" y="1439275"/>
            <a:ext cx="5451300" cy="313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in this way by using this Mailing system an individual can easily know when a mail arrives and they don’t have to always stand by the mail box waiting for an important mail.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483750" y="1473050"/>
            <a:ext cx="5856000" cy="1522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Arial"/>
                <a:ea typeface="Arial"/>
                <a:cs typeface="Arial"/>
                <a:sym typeface="Arial"/>
              </a:rPr>
              <a:t>Purpose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presentation is to put forward an idea that can solve a common problem related to mails which most of us face daily</a:t>
            </a:r>
          </a:p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developed by keeping </a:t>
            </a: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“Internet of Things”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mind</a:t>
            </a: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project is basically still in its “First phase” and more changes will be implemented in the future.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6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87525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7136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Common Problem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Fritzing - prototype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and Method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implementations 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  <p:pic>
        <p:nvPicPr>
          <p:cNvPr id="4098" name="Picture 2" descr="Image result for iot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95350"/>
            <a:ext cx="390172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06375" y="315050"/>
            <a:ext cx="2704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381100" y="532225"/>
            <a:ext cx="5671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develop a system that would easily manage mails</a:t>
            </a: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automate the mailing process by sending real time notifications when the mailbox has opened/closed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contribute to society's move to sustainable development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619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The Common Problem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Sick of walking all the way down your long driveway just to check your mail? </a:t>
            </a:r>
          </a:p>
          <a:p>
            <a:pPr marL="0" lvl="0" indent="0">
              <a:spcBef>
                <a:spcPts val="0"/>
              </a:spcBef>
              <a:buNone/>
            </a:pPr>
            <a:endParaRPr sz="1800" b="1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Waiting on a special package and want to know as soon as it arrives?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2567375"/>
            <a:ext cx="2814823" cy="2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766088" y="4646750"/>
            <a:ext cx="5451300" cy="2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let anyone you care about walk out to an empty mailbox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324600" y="957975"/>
            <a:ext cx="5577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My solution to this problem is the </a:t>
            </a:r>
            <a:r>
              <a:rPr lang="en" sz="1800" b="1" dirty="0">
                <a:solidFill>
                  <a:srgbClr val="000000"/>
                </a:solidFill>
              </a:rPr>
              <a:t>“Mailing system”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algn="just">
              <a:spcAft>
                <a:spcPts val="0"/>
              </a:spcAft>
              <a:buSzPts val="1800"/>
            </a:pPr>
            <a:r>
              <a:rPr lang="en" sz="1800" dirty="0">
                <a:solidFill>
                  <a:srgbClr val="000000"/>
                </a:solidFill>
              </a:rPr>
              <a:t>With the help of this Mailing system an individual would know when his mailbox is opened (or) closed etc with the help of a notification on his phone </a:t>
            </a:r>
            <a:r>
              <a:rPr lang="en-US" sz="1800" dirty="0">
                <a:solidFill>
                  <a:srgbClr val="000000"/>
                </a:solidFill>
              </a:rPr>
              <a:t>or email.</a:t>
            </a:r>
            <a:endParaRPr lang="en" sz="1800" dirty="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1000"/>
              </a:spcAft>
              <a:buNone/>
            </a:pPr>
            <a:endParaRPr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684B-AB7B-4960-B133-EBC2EEB5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6882F-5674-4CE1-BBA9-68AE27D49B44}"/>
              </a:ext>
            </a:extLst>
          </p:cNvPr>
          <p:cNvSpPr/>
          <p:nvPr/>
        </p:nvSpPr>
        <p:spPr>
          <a:xfrm>
            <a:off x="4056000" y="2054430"/>
            <a:ext cx="4724400" cy="1086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FB369-280F-44F6-9F6F-34D87B3F406C}"/>
              </a:ext>
            </a:extLst>
          </p:cNvPr>
          <p:cNvSpPr txBox="1"/>
          <p:nvPr/>
        </p:nvSpPr>
        <p:spPr>
          <a:xfrm>
            <a:off x="4987800" y="2452386"/>
            <a:ext cx="3020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Photon, Photo-resistor, Resistors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5DCDF-E446-458F-B701-BFC07CA52310}"/>
              </a:ext>
            </a:extLst>
          </p:cNvPr>
          <p:cNvSpPr/>
          <p:nvPr/>
        </p:nvSpPr>
        <p:spPr>
          <a:xfrm>
            <a:off x="5351400" y="3844692"/>
            <a:ext cx="21336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B0F0F-D696-4406-B8C4-84287362031D}"/>
              </a:ext>
            </a:extLst>
          </p:cNvPr>
          <p:cNvSpPr/>
          <p:nvPr/>
        </p:nvSpPr>
        <p:spPr>
          <a:xfrm>
            <a:off x="6065612" y="4332339"/>
            <a:ext cx="670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IFTTT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CE0387-AD14-4F74-B64C-3223362B2CA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6418200" y="3141133"/>
            <a:ext cx="0" cy="70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2408108-7698-4EEA-B3D0-E8C05AAF0AEE}"/>
              </a:ext>
            </a:extLst>
          </p:cNvPr>
          <p:cNvSpPr/>
          <p:nvPr/>
        </p:nvSpPr>
        <p:spPr>
          <a:xfrm>
            <a:off x="4987800" y="293407"/>
            <a:ext cx="28608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45CE08-54F0-4DAD-97D3-A8D7BF2F9E99}"/>
              </a:ext>
            </a:extLst>
          </p:cNvPr>
          <p:cNvCxnSpPr>
            <a:cxnSpLocks/>
            <a:stCxn id="17" idx="2"/>
            <a:endCxn id="4" idx="0"/>
          </p:cNvCxnSpPr>
          <p:nvPr/>
        </p:nvCxnSpPr>
        <p:spPr>
          <a:xfrm>
            <a:off x="6418200" y="1436407"/>
            <a:ext cx="0" cy="618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DEA0A-46DB-4908-9C8A-FE80F24C5F68}"/>
              </a:ext>
            </a:extLst>
          </p:cNvPr>
          <p:cNvSpPr/>
          <p:nvPr/>
        </p:nvSpPr>
        <p:spPr>
          <a:xfrm>
            <a:off x="5048231" y="622962"/>
            <a:ext cx="297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Mailbox Opened/Closed/Stolen</a:t>
            </a:r>
          </a:p>
        </p:txBody>
      </p:sp>
    </p:spTree>
    <p:extLst>
      <p:ext uri="{BB962C8B-B14F-4D97-AF65-F5344CB8AC3E}">
        <p14:creationId xmlns:p14="http://schemas.microsoft.com/office/powerpoint/2010/main" val="23085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0" y="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000" b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 b="1" dirty="0">
                <a:solidFill>
                  <a:schemeClr val="lt1"/>
                </a:solidFill>
              </a:rPr>
              <a:t>Fritzing - Prototype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r="911" b="7535"/>
          <a:stretch/>
        </p:blipFill>
        <p:spPr>
          <a:xfrm>
            <a:off x="3175125" y="1273525"/>
            <a:ext cx="5786226" cy="24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Setup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75" y="0"/>
            <a:ext cx="6091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483</Words>
  <Application>Microsoft Office PowerPoint</Application>
  <PresentationFormat>On-screen Show (16:9)</PresentationFormat>
  <Paragraphs>84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Times New Roman</vt:lpstr>
      <vt:lpstr>Playfair Display</vt:lpstr>
      <vt:lpstr>Arial</vt:lpstr>
      <vt:lpstr>Lato</vt:lpstr>
      <vt:lpstr>Coral</vt:lpstr>
      <vt:lpstr>IOT                  Project</vt:lpstr>
      <vt:lpstr>Purpose</vt:lpstr>
      <vt:lpstr>Contents</vt:lpstr>
      <vt:lpstr>Objectives</vt:lpstr>
      <vt:lpstr>The Common Problem</vt:lpstr>
      <vt:lpstr>Solution</vt:lpstr>
      <vt:lpstr>Diagram</vt:lpstr>
      <vt:lpstr>PowerPoint Presentation</vt:lpstr>
      <vt:lpstr>Setup</vt:lpstr>
      <vt:lpstr>Method</vt:lpstr>
      <vt:lpstr>Analysis on Particle Console</vt:lpstr>
      <vt:lpstr>Analysis using</vt:lpstr>
      <vt:lpstr>Resources</vt:lpstr>
      <vt:lpstr>Future Implementations</vt:lpstr>
      <vt:lpstr>Summary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                 Project</dc:title>
  <cp:lastModifiedBy>Akshita Gulati</cp:lastModifiedBy>
  <cp:revision>12</cp:revision>
  <dcterms:modified xsi:type="dcterms:W3CDTF">2017-12-14T00:35:44Z</dcterms:modified>
</cp:coreProperties>
</file>